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89" r:id="rId4"/>
    <p:sldId id="285" r:id="rId5"/>
    <p:sldId id="268" r:id="rId6"/>
    <p:sldId id="294" r:id="rId7"/>
    <p:sldId id="283" r:id="rId8"/>
    <p:sldId id="295" r:id="rId9"/>
    <p:sldId id="286" r:id="rId10"/>
    <p:sldId id="275" r:id="rId11"/>
    <p:sldId id="287" r:id="rId12"/>
    <p:sldId id="276" r:id="rId13"/>
    <p:sldId id="267" r:id="rId14"/>
    <p:sldId id="314" r:id="rId15"/>
    <p:sldId id="269" r:id="rId16"/>
    <p:sldId id="311" r:id="rId17"/>
    <p:sldId id="315" r:id="rId18"/>
    <p:sldId id="310" r:id="rId19"/>
    <p:sldId id="309" r:id="rId20"/>
    <p:sldId id="259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6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00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3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7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75DA-FE9E-45A1-9A6B-EE7992965AD5}" type="datetimeFigureOut">
              <a:rPr lang="de-DE" smtClean="0"/>
              <a:t>24.05.2021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169-AFE1-4A4F-9452-C1CD7D8CEC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nsivregister.de/#/aktuelle-lage/zeitreihen" TargetMode="External"/><Relationship Id="rId7" Type="http://schemas.openxmlformats.org/officeDocument/2006/relationships/hyperlink" Target="https://www.rki.de/DE/Content/InfAZ/N/Neuartiges_Coronavirus/Daten/Klinische_Aspekte.html;jsessionid=46F393662CF7867BF41ECCFAE005A9CB.internet091?nn=2386228" TargetMode="External"/><Relationship Id="rId2" Type="http://schemas.openxmlformats.org/officeDocument/2006/relationships/hyperlink" Target="https://www.rki.de/DE/Content/InfAZ/N/Neuartiges_Coronavirus/DESH/Berichte-VOC-tab.html;jsessionid=4051AA8FEFBDB6C91BB5052052DEA005.internet0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.who.int/" TargetMode="External"/><Relationship Id="rId5" Type="http://schemas.openxmlformats.org/officeDocument/2006/relationships/hyperlink" Target="https://www.rki.de/DE/Content/InfAZ/N/Neuartiges_Coronavirus/Daten/Impfquotenmonitoring.html" TargetMode="External"/><Relationship Id="rId4" Type="http://schemas.openxmlformats.org/officeDocument/2006/relationships/hyperlink" Target="https://www.rki.de/DE/Content/InfAZ/N/Neuartiges_Coronavirus/Testzahl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de-DE" sz="6600" b="1" dirty="0" smtClean="0"/>
              <a:t>Corona-Update</a:t>
            </a:r>
            <a:br>
              <a:rPr lang="de-DE" sz="6600" b="1" dirty="0" smtClean="0"/>
            </a:br>
            <a:r>
              <a:rPr lang="de-DE" i="1" dirty="0" smtClean="0"/>
              <a:t>24.05.2021 </a:t>
            </a:r>
            <a:r>
              <a:rPr lang="de-DE" i="1" dirty="0" smtClean="0"/>
              <a:t>PW</a:t>
            </a:r>
            <a:endParaRPr lang="de-DE" sz="4800" i="1" dirty="0"/>
          </a:p>
        </p:txBody>
      </p:sp>
    </p:spTree>
    <p:extLst>
      <p:ext uri="{BB962C8B-B14F-4D97-AF65-F5344CB8AC3E}">
        <p14:creationId xmlns:p14="http://schemas.microsoft.com/office/powerpoint/2010/main" val="37486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err="1" smtClean="0"/>
              <a:t>Positivenquote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7695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1562"/>
            <a:ext cx="9000000" cy="64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Impfungen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50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14715"/>
            <a:ext cx="9000000" cy="64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7726"/>
            <a:ext cx="9000000" cy="662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RKI - Variants of Concern - B 1.1.7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DIVI - </a:t>
            </a:r>
            <a:r>
              <a:rPr lang="en-US" dirty="0" err="1" smtClean="0">
                <a:hlinkClick r:id="rId3"/>
              </a:rPr>
              <a:t>Intensivstationen</a:t>
            </a:r>
            <a:endParaRPr lang="en-US" dirty="0" smtClean="0"/>
          </a:p>
          <a:p>
            <a:r>
              <a:rPr lang="de-DE" dirty="0" smtClean="0">
                <a:hlinkClick r:id="rId4"/>
              </a:rPr>
              <a:t>RKI - Daten zu den Tests</a:t>
            </a:r>
            <a:endParaRPr lang="en-US" dirty="0" smtClean="0"/>
          </a:p>
          <a:p>
            <a:r>
              <a:rPr lang="de-DE" dirty="0" smtClean="0">
                <a:hlinkClick r:id="rId5"/>
              </a:rPr>
              <a:t>RKI - Daten zu den Impfungen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WHO – </a:t>
            </a:r>
            <a:r>
              <a:rPr lang="en-US" dirty="0" err="1" smtClean="0">
                <a:hlinkClick r:id="rId6"/>
              </a:rPr>
              <a:t>Fallzahlen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Klinische_Aspekte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1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62595"/>
            <a:ext cx="9000000" cy="61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2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34853"/>
            <a:ext cx="9000000" cy="618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0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024"/>
            <a:ext cx="9000000" cy="681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5170"/>
            <a:ext cx="9000000" cy="670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928992" cy="576064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Zusammenfassung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3600" dirty="0" smtClean="0"/>
              <a:t>- neue Fälle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stark negativ</a:t>
            </a:r>
            <a:r>
              <a:rPr lang="de-DE" sz="3600" dirty="0" smtClean="0"/>
              <a:t>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 Intensivbelegung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stark 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-Todesfälle </a:t>
            </a:r>
            <a:r>
              <a:rPr lang="de-DE" sz="3600" dirty="0" smtClean="0"/>
              <a:t>(</a:t>
            </a:r>
            <a:r>
              <a:rPr lang="de-DE" sz="3600" dirty="0" smtClean="0">
                <a:solidFill>
                  <a:srgbClr val="00B050"/>
                </a:solidFill>
              </a:rPr>
              <a:t>leicht</a:t>
            </a:r>
            <a:r>
              <a:rPr lang="de-DE" sz="3600" dirty="0" smtClean="0"/>
              <a:t> </a:t>
            </a:r>
            <a:r>
              <a:rPr lang="de-DE" sz="3600" dirty="0" smtClean="0">
                <a:solidFill>
                  <a:srgbClr val="00B050"/>
                </a:solidFill>
              </a:rPr>
              <a:t>negativ</a:t>
            </a:r>
            <a:r>
              <a:rPr lang="de-DE" sz="3600" dirty="0" smtClean="0"/>
              <a:t>)</a:t>
            </a:r>
            <a:br>
              <a:rPr lang="de-DE" sz="3600" dirty="0" smtClean="0"/>
            </a:br>
            <a:r>
              <a:rPr lang="de-DE" sz="3600" dirty="0" smtClean="0"/>
              <a:t>- Impfungen (</a:t>
            </a:r>
            <a:r>
              <a:rPr lang="de-DE" sz="3600" dirty="0" smtClean="0">
                <a:solidFill>
                  <a:srgbClr val="00B050"/>
                </a:solidFill>
              </a:rPr>
              <a:t>positiv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02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7372"/>
            <a:ext cx="9000000" cy="64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Virusvarianten,</a:t>
            </a:r>
            <a:br>
              <a:rPr lang="de-DE" sz="6000" b="1" dirty="0" smtClean="0"/>
            </a:br>
            <a:r>
              <a:rPr lang="de-DE" sz="6000" b="1" dirty="0" smtClean="0"/>
              <a:t>neue Fälle pro Tag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914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40593"/>
            <a:ext cx="9000000" cy="657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4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86185"/>
            <a:ext cx="9000000" cy="66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Intensivbelegungen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9976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2696"/>
            <a:ext cx="9000000" cy="663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8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229600" cy="3600400"/>
          </a:xfrm>
        </p:spPr>
        <p:txBody>
          <a:bodyPr>
            <a:normAutofit/>
          </a:bodyPr>
          <a:lstStyle/>
          <a:p>
            <a:r>
              <a:rPr lang="de-DE" sz="6000" b="1" dirty="0" smtClean="0"/>
              <a:t>Todesfälle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24895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9512"/>
            <a:ext cx="9000000" cy="67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Bildschirmpräsentation (4:3)</PresentationFormat>
  <Paragraphs>14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Larissa</vt:lpstr>
      <vt:lpstr>Corona-Update 24.05.2021 PW</vt:lpstr>
      <vt:lpstr>Zusammenfassung - neue Fälle (stark negativ) - Intensivbelegung (stark negativ) -Todesfälle (leicht negativ) - Impfungen (positiv)</vt:lpstr>
      <vt:lpstr>Virusvarianten, neue Fälle pro Tag</vt:lpstr>
      <vt:lpstr>PowerPoint-Präsentation</vt:lpstr>
      <vt:lpstr>PowerPoint-Präsentation</vt:lpstr>
      <vt:lpstr>Intensivbelegungen</vt:lpstr>
      <vt:lpstr>PowerPoint-Präsentation</vt:lpstr>
      <vt:lpstr>Todesfälle</vt:lpstr>
      <vt:lpstr>PowerPoint-Präsentation</vt:lpstr>
      <vt:lpstr>Positivenquote</vt:lpstr>
      <vt:lpstr>PowerPoint-Präsentation</vt:lpstr>
      <vt:lpstr>Impfungen</vt:lpstr>
      <vt:lpstr>PowerPoint-Präsentation</vt:lpstr>
      <vt:lpstr>PowerPoint-Präsentation</vt:lpstr>
      <vt:lpstr>Datenquellen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p.waitz@gmx.de</dc:creator>
  <cp:lastModifiedBy>p.waitz@gmx.de</cp:lastModifiedBy>
  <cp:revision>96</cp:revision>
  <dcterms:created xsi:type="dcterms:W3CDTF">2021-02-21T15:04:31Z</dcterms:created>
  <dcterms:modified xsi:type="dcterms:W3CDTF">2021-05-24T20:21:24Z</dcterms:modified>
</cp:coreProperties>
</file>